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6" r:id="rId10"/>
    <p:sldId id="267" r:id="rId11"/>
    <p:sldId id="274" r:id="rId12"/>
    <p:sldId id="275" r:id="rId13"/>
    <p:sldId id="277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5" r:id="rId28"/>
    <p:sldId id="296" r:id="rId29"/>
    <p:sldId id="298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2" r:id="rId42"/>
    <p:sldId id="313" r:id="rId43"/>
    <p:sldId id="314" r:id="rId44"/>
    <p:sldId id="319" r:id="rId4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132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207959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8358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9347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94239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1156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12027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71399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03812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807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35118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5417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8" name="Shape 2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5469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03814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75259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0682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86549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50916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3" name="Shape 2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80296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36099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87498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14521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3" name="Shape 2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59681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3" name="Shape 2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3624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15597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76111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29848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3" name="Shape 3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8149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8" name="Shape 3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12540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3" name="Shape 3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34876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900989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3" name="Shape 3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7234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8" name="Shape 3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51189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68736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697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21229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3" name="Shape 3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63593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3" name="Shape 3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70647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8" name="Shape 3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19964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3" name="Shape 3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3338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8" name="Shape 3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9440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2462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9180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90567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9702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385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School Mass 2016</a:t>
            </a:r>
          </a:p>
        </p:txBody>
      </p:sp>
      <p:sp>
        <p:nvSpPr>
          <p:cNvPr id="85" name="Shape 8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r>
              <a:rPr lang="en-GB"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by Neave D’souza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Shape 140" descr="IMG_088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hape 175" descr="IMG_087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Shape 180" descr="IMG_087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Shape 190" descr="IMG_087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Shape 205" descr="IMG_086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Shape 210" descr="IMG_086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Shape 215" descr="IMG_086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Shape 220" descr="IMG_086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Shape 225" descr="IMG_086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Shape 230" descr="IMG_086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Shape 90" descr="IMG_089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Shape 235" descr="IMG_086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Shape 240" descr="IMG_086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Shape 245" descr="IMG_085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Shape 250" descr="IMG_085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Shape 255" descr="IMG_085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Shape 260" descr="IMG_085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Shape 265" descr="IMG_085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Shape 280" descr="IMG_085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Shape 285" descr="IMG_085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Shape 295" descr="IMG_084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 descr="IMG_089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Shape 305" descr="IMG_084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Shape 310" descr="IMG_084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Shape 315" descr="IMG_084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Shape 320" descr="IMG_084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Shape 325" descr="IMG_084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Shape 330" descr="IMG_084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Shape 335" descr="IMG_084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Shape 340" descr="IMG_083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Shape 345" descr="IMG_083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Shape 350" descr="IMG_083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Shape 100" descr="IMG_089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Shape 355" descr="IMG_083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Shape 365" descr="IMG_083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Shape 370" descr="IMG_083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Shape 375" descr="IMG_08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Shape 400" descr="IMG_082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Shape 105" descr="IMG_088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Shape 110" descr="IMG_088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Shape 115" descr="IMG_088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Shape 125" descr="IMG_088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hape 135" descr="IMG_088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6</Words>
  <Application>Microsoft Office PowerPoint</Application>
  <PresentationFormat>On-screen Show (4:3)</PresentationFormat>
  <Paragraphs>2</Paragraphs>
  <Slides>44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7" baseType="lpstr">
      <vt:lpstr>Arial</vt:lpstr>
      <vt:lpstr>Calibri</vt:lpstr>
      <vt:lpstr>Office Theme</vt:lpstr>
      <vt:lpstr>School Mass 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Mass 2016</dc:title>
  <dc:creator>Bbourke</dc:creator>
  <cp:lastModifiedBy>Bbourke</cp:lastModifiedBy>
  <cp:revision>2</cp:revision>
  <dcterms:modified xsi:type="dcterms:W3CDTF">2016-09-30T11:18:23Z</dcterms:modified>
</cp:coreProperties>
</file>